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1EEB2-FE88-4A86-B8E1-F6CE8247F6E4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9A8C9-5C62-432A-BBEA-D0F262D5308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96899" y="660904"/>
            <a:ext cx="7950200" cy="141077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настоящий сертификат удостоверяет,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b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</a:t>
            </a:r>
            <a:b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</a:t>
            </a:r>
            <a:b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" y="2857496"/>
            <a:ext cx="8839200" cy="173456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по 12 декабря 2019 года прошел (а) стажировку для преподавателей дисциплин профессионального цикла и мастеров производственного обучения 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 Кировской области по УГПС 15.00.00 Машиностроение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реализации проекта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«Ступени профессионального роста»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ООО «Промышленная группа ДИМЕТ»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524933" y="4563534"/>
            <a:ext cx="8094134" cy="123242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КОГПОАУ «ВЭМТ»,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РУМО по УГПС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15.00.00 Машиностроение				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М.Ю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Казакова</a:t>
            </a:r>
            <a:endParaRPr lang="en-US" sz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конструктор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«Промышленная группа ДИМЕТ»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Р.Н.Лосев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1673" y="6307667"/>
            <a:ext cx="7406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год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879167"/>
            <a:ext cx="9144000" cy="857000"/>
          </a:xfrm>
          <a:prstGeom prst="rect">
            <a:avLst/>
          </a:prstGeom>
          <a:solidFill>
            <a:srgbClr val="2647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9225"/>
            <a:ext cx="9144000" cy="29688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98808" y="6156355"/>
            <a:ext cx="1032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г.</a:t>
            </a:r>
            <a:endParaRPr lang="ru-RU" sz="10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78132"/>
            <a:ext cx="9143999" cy="166255"/>
          </a:xfrm>
          <a:prstGeom prst="rect">
            <a:avLst/>
          </a:prstGeom>
          <a:solidFill>
            <a:srgbClr val="2647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44385"/>
            <a:ext cx="9143999" cy="29688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41268"/>
            <a:ext cx="9133200" cy="523789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Documents and Settings\vsm\Рабочий стол\im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06306" y="6183516"/>
            <a:ext cx="1614351" cy="217283"/>
          </a:xfrm>
          <a:prstGeom prst="rect">
            <a:avLst/>
          </a:prstGeom>
          <a:noFill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222" y="6021844"/>
            <a:ext cx="1205803" cy="53665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1112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СЕРТИФИКАТ  настоящий сертификат удостоверяет, что __________________________________________________ ___________________________________________________ ___________________________________________________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СЕРТИФИКАТ  настоящий сертификат удостоверяет, что __________________________________________________ ___________________________________________________ ___________________________________________________ </dc:title>
  <dc:creator>user</dc:creator>
  <cp:lastModifiedBy>user</cp:lastModifiedBy>
  <cp:revision>1</cp:revision>
  <dcterms:created xsi:type="dcterms:W3CDTF">2019-12-24T13:24:26Z</dcterms:created>
  <dcterms:modified xsi:type="dcterms:W3CDTF">2019-12-24T13:25:37Z</dcterms:modified>
</cp:coreProperties>
</file>