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6CEC1-AE67-4985-B446-CE33F4E152A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EC02B-74D7-4C81-B6E4-0A305F7957D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950200" cy="1600603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настоящий сертификат удостоверяет,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b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</a:t>
            </a:r>
            <a:b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</a:t>
            </a:r>
            <a:b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2857496"/>
            <a:ext cx="8839200" cy="173456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по 24 октября 2019 года прошел (а) стажировку для преподавателей дисциплин профессионального цикла и мастеров производственного обучения 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 Кировской области по УГПС 15.00.00 Машиностроение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реализации проекта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«Ступени профессионального роста»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АО «Кировское машиностроительное предприятие»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524933" y="4563534"/>
            <a:ext cx="8094134" cy="123242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КОГПОАУ «ВЭМТ»,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РУМО по УГПС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15.00.00 Машиностроение				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М.Ю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Казакова</a:t>
            </a:r>
            <a:endParaRPr lang="en-US" sz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генерального директора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 «КМП» 									А.А. Кропотова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1673" y="6307667"/>
            <a:ext cx="7406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879167"/>
            <a:ext cx="9144000" cy="857000"/>
          </a:xfrm>
          <a:prstGeom prst="rect">
            <a:avLst/>
          </a:prstGeom>
          <a:solidFill>
            <a:srgbClr val="2647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9225"/>
            <a:ext cx="9144000" cy="296883"/>
          </a:xfrm>
          <a:prstGeom prst="rect">
            <a:avLst/>
          </a:prstGeom>
          <a:solidFill>
            <a:srgbClr val="E267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0130" y="5933925"/>
            <a:ext cx="679520" cy="72008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861306" y="6144996"/>
            <a:ext cx="1021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dirty="0" smtClean="0">
                <a:solidFill>
                  <a:schemeClr val="bg1"/>
                </a:solidFill>
              </a:rPr>
              <a:t>КИРОВСКОЕ МАШИНОСТРОИТЕЛЬНОЕ ПРЕДПРИЯТИЕ</a:t>
            </a:r>
            <a:endParaRPr lang="ru-RU" sz="6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808" y="6186247"/>
            <a:ext cx="10331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г.</a:t>
            </a:r>
            <a:endParaRPr lang="ru-RU" sz="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78132"/>
            <a:ext cx="9143999" cy="166255"/>
          </a:xfrm>
          <a:prstGeom prst="rect">
            <a:avLst/>
          </a:prstGeom>
          <a:solidFill>
            <a:srgbClr val="2647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44385"/>
            <a:ext cx="9143999" cy="296883"/>
          </a:xfrm>
          <a:prstGeom prst="rect">
            <a:avLst/>
          </a:prstGeom>
          <a:solidFill>
            <a:srgbClr val="E267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641268"/>
            <a:ext cx="9133200" cy="523789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00755" y="6041842"/>
            <a:ext cx="1243051" cy="55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1112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СЕРТИФИКАТ  настоящий сертификат удостоверяет, что _____________________________________________________________ ______________________________________________________________ _______________________________________________________________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СЕРТИФИКАТ  настоящий сертификат удостоверяет, что _____________________________________________________________ ______________________________________________________________ _______________________________________________________________ </dc:title>
  <dc:creator>user</dc:creator>
  <cp:lastModifiedBy>user</cp:lastModifiedBy>
  <cp:revision>1</cp:revision>
  <dcterms:created xsi:type="dcterms:W3CDTF">2019-12-24T12:49:20Z</dcterms:created>
  <dcterms:modified xsi:type="dcterms:W3CDTF">2019-12-24T12:51:08Z</dcterms:modified>
</cp:coreProperties>
</file>